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94"/>
    <p:restoredTop sz="94746"/>
  </p:normalViewPr>
  <p:slideViewPr>
    <p:cSldViewPr snapToGrid="0" snapToObjects="1">
      <p:cViewPr varScale="1">
        <p:scale>
          <a:sx n="70" d="100"/>
          <a:sy n="70" d="100"/>
        </p:scale>
        <p:origin x="192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45383-F40E-8348-B98B-2382278B58A8}" type="datetimeFigureOut">
              <a:rPr lang="es-ES_tradnl" smtClean="0"/>
              <a:t>21/1/20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2A1389-E953-8043-8BEF-B3178934BBA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18811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A171-E5E0-AE4C-BA23-939D10EE9FE8}" type="datetimeFigureOut">
              <a:rPr lang="es-ES_tradnl" smtClean="0"/>
              <a:t>21/1/20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6D7A-8092-5F44-AFD5-6DDF42BB4A6E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47648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A171-E5E0-AE4C-BA23-939D10EE9FE8}" type="datetimeFigureOut">
              <a:rPr lang="es-ES_tradnl" smtClean="0"/>
              <a:t>21/1/20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6D7A-8092-5F44-AFD5-6DDF42BB4A6E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0495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A171-E5E0-AE4C-BA23-939D10EE9FE8}" type="datetimeFigureOut">
              <a:rPr lang="es-ES_tradnl" smtClean="0"/>
              <a:t>21/1/20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6D7A-8092-5F44-AFD5-6DDF42BB4A6E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98125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A171-E5E0-AE4C-BA23-939D10EE9FE8}" type="datetimeFigureOut">
              <a:rPr lang="es-ES_tradnl" smtClean="0"/>
              <a:t>21/1/20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6D7A-8092-5F44-AFD5-6DDF42BB4A6E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108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A171-E5E0-AE4C-BA23-939D10EE9FE8}" type="datetimeFigureOut">
              <a:rPr lang="es-ES_tradnl" smtClean="0"/>
              <a:t>21/1/20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6D7A-8092-5F44-AFD5-6DDF42BB4A6E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2025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A171-E5E0-AE4C-BA23-939D10EE9FE8}" type="datetimeFigureOut">
              <a:rPr lang="es-ES_tradnl" smtClean="0"/>
              <a:t>21/1/20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6D7A-8092-5F44-AFD5-6DDF42BB4A6E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62372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A171-E5E0-AE4C-BA23-939D10EE9FE8}" type="datetimeFigureOut">
              <a:rPr lang="es-ES_tradnl" smtClean="0"/>
              <a:t>21/1/20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6D7A-8092-5F44-AFD5-6DDF42BB4A6E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2976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A171-E5E0-AE4C-BA23-939D10EE9FE8}" type="datetimeFigureOut">
              <a:rPr lang="es-ES_tradnl" smtClean="0"/>
              <a:t>21/1/20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6D7A-8092-5F44-AFD5-6DDF42BB4A6E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9660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A171-E5E0-AE4C-BA23-939D10EE9FE8}" type="datetimeFigureOut">
              <a:rPr lang="es-ES_tradnl" smtClean="0"/>
              <a:t>21/1/20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6D7A-8092-5F44-AFD5-6DDF42BB4A6E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2560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A171-E5E0-AE4C-BA23-939D10EE9FE8}" type="datetimeFigureOut">
              <a:rPr lang="es-ES_tradnl" smtClean="0"/>
              <a:t>21/1/20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6D7A-8092-5F44-AFD5-6DDF42BB4A6E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99034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A171-E5E0-AE4C-BA23-939D10EE9FE8}" type="datetimeFigureOut">
              <a:rPr lang="es-ES_tradnl" smtClean="0"/>
              <a:t>21/1/20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E6D7A-8092-5F44-AFD5-6DDF42BB4A6E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60371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CA171-E5E0-AE4C-BA23-939D10EE9FE8}" type="datetimeFigureOut">
              <a:rPr lang="es-ES_tradnl" smtClean="0"/>
              <a:t>21/1/20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E6D7A-8092-5F44-AFD5-6DDF42BB4A6E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3223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7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7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8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8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8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7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5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7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7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3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0</Words>
  <Application>Microsoft Macintosh PowerPoint</Application>
  <PresentationFormat>Panorámica</PresentationFormat>
  <Paragraphs>0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Calibri</vt:lpstr>
      <vt:lpstr>Calibri Light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James Emmanuel Martinez Perez</dc:creator>
  <cp:lastModifiedBy>James Emmanuel Martinez Perez</cp:lastModifiedBy>
  <cp:revision>5</cp:revision>
  <dcterms:created xsi:type="dcterms:W3CDTF">2020-01-21T05:08:56Z</dcterms:created>
  <dcterms:modified xsi:type="dcterms:W3CDTF">2020-01-21T13:10:06Z</dcterms:modified>
</cp:coreProperties>
</file>