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475" y="86"/>
      </p:cViewPr>
      <p:guideLst>
        <p:guide orient="horz" pos="2160"/>
        <p:guide pos="3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DBC644-6EB0-4BFA-9046-A77EA1784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A91806-3455-4EC4-9041-AA49A046E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C87E15-0E4A-4942-89FA-E008D6DA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ADF838-2645-4A39-87AA-3EDD60888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78B220-31C2-4533-A272-75F382AD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159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A3F10-EEF8-4E0A-8536-D12458CDA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81880D-4D2F-4C26-A8CE-0DE6DFA08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89DBB2-ED3A-4F74-BB27-D524F6398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F8C8EE-2D73-4E6A-B76F-68CCC7E4B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4263BA-7767-4F9B-949C-436EFA44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143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98FCFF-E9C0-47F5-8B91-6E9478C8C6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47021F-6DB1-46A7-A0BD-6AEEBD627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B2AEC6-A4E8-4765-BCE3-7D4D2805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0678E1-68ED-40E0-8815-B258F58A6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AEA810-165D-4112-82D5-943CB0928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798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98C3B-6BD5-4225-8F69-43B5BFD9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9C275A-BC3E-40BC-A1F1-8243DA8D0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EE4E2E-A7DC-4F8B-ADDB-CD86499C8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55EF0D-D326-4A8A-B53D-C6B0D843E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325102-4ED5-42F8-A6E1-E423B7D17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62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953A7-3242-4012-BC10-EBBF1346F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955B4F-C001-4448-BE2D-CB5A08E57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3B54B1-FF2B-41B8-B47D-BA35F39E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975F4B-E76D-4A6A-92C7-0B432770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766AB2-934F-4127-B9B0-48C303B9E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023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A80A8F-52F8-4217-A94E-13385397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C95A8E-9ECE-4383-A6FD-EF972CF54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720BDB-3A97-4368-8CCF-A59871DD0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CC445E-2990-4BD1-A997-FA704B0E7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AC7B2B-3EA9-4478-8FF7-6A2098383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574FE3-0928-487C-9511-9D4841F5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037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11624-F0A0-45D7-B38D-7B0C7B34D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D146EE-2AC6-4E19-BD24-B7338B393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E5E410-79DB-4451-9255-1FA4A9E66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C52DDD-477B-45CB-9AED-EB6FFECFA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675A65D-915B-4965-A173-98EB38D0C3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931583-94C5-4F43-8C0D-DD121599A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638FE51-2ADF-4DA4-932A-6AED30A6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DE7127-8D83-4907-BD47-FDDFBFB1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051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DE9A5-3F26-4D75-A148-451D383F8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4B8D30-D002-4E59-80BA-6DC37406F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79D2C0-6632-4D09-8B1C-05A9B6C4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1D66783-B2A8-4574-B1FA-010F5491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654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4F7E62A-F9F9-46C4-BDE1-1E9E0F2DF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E2BE5D-0FFE-479F-A05A-7B8F83D95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856D5F-9790-49F7-99ED-23D2F542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535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C2E7E-B431-470E-9C03-837398DD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6AC2C-92B9-4A7C-AA38-DD8AE5554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E094DC-B29A-412E-B716-6C67379B9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296279-BE3E-453A-B91B-D3D67FDFD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657A7-1133-444E-983D-BA742AF48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B8E093-8B06-43C3-979A-D53B628C6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59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C3DCD-2404-43AE-B520-C7333824F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D146916-2378-43EF-9440-04AD5B71F8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428165-24D1-4D68-A608-85DA297C8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76D180-0C58-4576-84C8-5BB00BB6A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9FA4D8-DE1D-4409-8CAB-4BC5E680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B6953B-CF9E-4501-A4E8-2E9621258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322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F2530F-435D-4102-A6E3-535B4AA7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BF2826-DDAD-4A56-B00B-B05086921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245F88-E908-4703-A088-AEA3A2014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CD7C0-318B-4F49-8CC4-2F585C23F3E9}" type="datetimeFigureOut">
              <a:rPr lang="es-CO" smtClean="0"/>
              <a:t>4/01/2021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B4C3F-ECEF-43C9-9474-A76E1FCAFD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DBEAC4-698C-4D05-AF7A-1CF480617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E8A81-1CFC-4499-A82E-65778D0053F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53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áfico 8">
            <a:extLst>
              <a:ext uri="{FF2B5EF4-FFF2-40B4-BE49-F238E27FC236}">
                <a16:creationId xmlns:a16="http://schemas.microsoft.com/office/drawing/2014/main" id="{93C87914-F79B-43D0-8990-579720E3F6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926" y="111987"/>
            <a:ext cx="3001127" cy="1119740"/>
          </a:xfrm>
          <a:prstGeom prst="rect">
            <a:avLst/>
          </a:prstGeom>
        </p:spPr>
      </p:pic>
      <p:grpSp>
        <p:nvGrpSpPr>
          <p:cNvPr id="13" name="Grupo 12">
            <a:extLst>
              <a:ext uri="{FF2B5EF4-FFF2-40B4-BE49-F238E27FC236}">
                <a16:creationId xmlns:a16="http://schemas.microsoft.com/office/drawing/2014/main" id="{1A6996EB-D104-4304-99F7-2069EA599D15}"/>
              </a:ext>
            </a:extLst>
          </p:cNvPr>
          <p:cNvGrpSpPr/>
          <p:nvPr/>
        </p:nvGrpSpPr>
        <p:grpSpPr>
          <a:xfrm>
            <a:off x="461009" y="1496815"/>
            <a:ext cx="571500" cy="4672493"/>
            <a:chOff x="624840" y="1496815"/>
            <a:chExt cx="571500" cy="4672493"/>
          </a:xfrm>
        </p:grpSpPr>
        <p:sp>
          <p:nvSpPr>
            <p:cNvPr id="11" name="Bocadillo: rectángulo con esquinas redondeadas 10">
              <a:extLst>
                <a:ext uri="{FF2B5EF4-FFF2-40B4-BE49-F238E27FC236}">
                  <a16:creationId xmlns:a16="http://schemas.microsoft.com/office/drawing/2014/main" id="{962202CE-C236-4EB5-845E-F0A622F84C58}"/>
                </a:ext>
              </a:extLst>
            </p:cNvPr>
            <p:cNvSpPr/>
            <p:nvPr/>
          </p:nvSpPr>
          <p:spPr>
            <a:xfrm rot="16200000">
              <a:off x="-1486617" y="3608272"/>
              <a:ext cx="4672493" cy="449580"/>
            </a:xfrm>
            <a:prstGeom prst="wedgeRoundRectCallout">
              <a:avLst>
                <a:gd name="adj1" fmla="val 5586"/>
                <a:gd name="adj2" fmla="val 49468"/>
                <a:gd name="adj3" fmla="val 1666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000" dirty="0">
                  <a:latin typeface="Arial Narrow" panose="020B0606020202030204" pitchFamily="34" charset="0"/>
                </a:rPr>
                <a:t>Necesidades de usuarios y partes interesadas</a:t>
              </a:r>
            </a:p>
          </p:txBody>
        </p:sp>
        <p:sp>
          <p:nvSpPr>
            <p:cNvPr id="12" name="Triángulo isósceles 11">
              <a:extLst>
                <a:ext uri="{FF2B5EF4-FFF2-40B4-BE49-F238E27FC236}">
                  <a16:creationId xmlns:a16="http://schemas.microsoft.com/office/drawing/2014/main" id="{172C1459-B4E5-4EFD-8808-482F95F5CEE7}"/>
                </a:ext>
              </a:extLst>
            </p:cNvPr>
            <p:cNvSpPr/>
            <p:nvPr/>
          </p:nvSpPr>
          <p:spPr>
            <a:xfrm rot="5400000">
              <a:off x="887780" y="3672742"/>
              <a:ext cx="495201" cy="121919"/>
            </a:xfrm>
            <a:prstGeom prst="triangl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0B4D7CB8-9E15-4D5C-8B41-D2963C0CD081}"/>
              </a:ext>
            </a:extLst>
          </p:cNvPr>
          <p:cNvGrpSpPr/>
          <p:nvPr/>
        </p:nvGrpSpPr>
        <p:grpSpPr>
          <a:xfrm>
            <a:off x="11281411" y="1397454"/>
            <a:ext cx="571500" cy="4672493"/>
            <a:chOff x="624840" y="1496815"/>
            <a:chExt cx="571500" cy="4672493"/>
          </a:xfrm>
        </p:grpSpPr>
        <p:sp>
          <p:nvSpPr>
            <p:cNvPr id="24" name="Bocadillo: rectángulo con esquinas redondeadas 23">
              <a:extLst>
                <a:ext uri="{FF2B5EF4-FFF2-40B4-BE49-F238E27FC236}">
                  <a16:creationId xmlns:a16="http://schemas.microsoft.com/office/drawing/2014/main" id="{79B3AD65-70BF-403C-993F-567F244B0042}"/>
                </a:ext>
              </a:extLst>
            </p:cNvPr>
            <p:cNvSpPr/>
            <p:nvPr/>
          </p:nvSpPr>
          <p:spPr>
            <a:xfrm rot="16200000">
              <a:off x="-1486617" y="3608272"/>
              <a:ext cx="4672493" cy="449580"/>
            </a:xfrm>
            <a:prstGeom prst="wedgeRoundRectCallout">
              <a:avLst>
                <a:gd name="adj1" fmla="val 5586"/>
                <a:gd name="adj2" fmla="val 49468"/>
                <a:gd name="adj3" fmla="val 1666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000" dirty="0">
                  <a:latin typeface="Arial Narrow" panose="020B0606020202030204" pitchFamily="34" charset="0"/>
                </a:rPr>
                <a:t>Satisfacción de usuarios y partes interesadas</a:t>
              </a:r>
            </a:p>
          </p:txBody>
        </p:sp>
        <p:sp>
          <p:nvSpPr>
            <p:cNvPr id="25" name="Triángulo isósceles 24">
              <a:extLst>
                <a:ext uri="{FF2B5EF4-FFF2-40B4-BE49-F238E27FC236}">
                  <a16:creationId xmlns:a16="http://schemas.microsoft.com/office/drawing/2014/main" id="{55C796A7-2A8B-4453-A057-93D6DAD101E5}"/>
                </a:ext>
              </a:extLst>
            </p:cNvPr>
            <p:cNvSpPr/>
            <p:nvPr/>
          </p:nvSpPr>
          <p:spPr>
            <a:xfrm rot="5400000">
              <a:off x="887780" y="3672742"/>
              <a:ext cx="495201" cy="121919"/>
            </a:xfrm>
            <a:prstGeom prst="triangl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8D5FFE9E-59C8-4461-80D8-050721B992B5}"/>
              </a:ext>
            </a:extLst>
          </p:cNvPr>
          <p:cNvSpPr/>
          <p:nvPr/>
        </p:nvSpPr>
        <p:spPr>
          <a:xfrm>
            <a:off x="10096354" y="3074470"/>
            <a:ext cx="368299" cy="1119740"/>
          </a:xfrm>
          <a:prstGeom prst="chevron">
            <a:avLst>
              <a:gd name="adj" fmla="val 76923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6" name="Flecha: cheurón 25">
            <a:extLst>
              <a:ext uri="{FF2B5EF4-FFF2-40B4-BE49-F238E27FC236}">
                <a16:creationId xmlns:a16="http://schemas.microsoft.com/office/drawing/2014/main" id="{A17EDDA0-0C10-4B1D-90B3-4DF341902802}"/>
              </a:ext>
            </a:extLst>
          </p:cNvPr>
          <p:cNvSpPr/>
          <p:nvPr/>
        </p:nvSpPr>
        <p:spPr>
          <a:xfrm>
            <a:off x="10464653" y="3183155"/>
            <a:ext cx="368299" cy="902370"/>
          </a:xfrm>
          <a:prstGeom prst="chevron">
            <a:avLst>
              <a:gd name="adj" fmla="val 76923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7" name="Flecha: cheurón 26">
            <a:extLst>
              <a:ext uri="{FF2B5EF4-FFF2-40B4-BE49-F238E27FC236}">
                <a16:creationId xmlns:a16="http://schemas.microsoft.com/office/drawing/2014/main" id="{25951F9B-01F2-49DF-A55C-7E90A05EF3BE}"/>
              </a:ext>
            </a:extLst>
          </p:cNvPr>
          <p:cNvSpPr/>
          <p:nvPr/>
        </p:nvSpPr>
        <p:spPr>
          <a:xfrm>
            <a:off x="10853218" y="3279457"/>
            <a:ext cx="368299" cy="709766"/>
          </a:xfrm>
          <a:prstGeom prst="chevron">
            <a:avLst>
              <a:gd name="adj" fmla="val 76923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8" name="Flecha: cheurón 27">
            <a:extLst>
              <a:ext uri="{FF2B5EF4-FFF2-40B4-BE49-F238E27FC236}">
                <a16:creationId xmlns:a16="http://schemas.microsoft.com/office/drawing/2014/main" id="{F1904735-F4AA-4D25-B5D6-DD309BF5E0C6}"/>
              </a:ext>
            </a:extLst>
          </p:cNvPr>
          <p:cNvSpPr/>
          <p:nvPr/>
        </p:nvSpPr>
        <p:spPr>
          <a:xfrm>
            <a:off x="1112668" y="3074470"/>
            <a:ext cx="368299" cy="1119740"/>
          </a:xfrm>
          <a:prstGeom prst="chevron">
            <a:avLst>
              <a:gd name="adj" fmla="val 76923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9" name="Flecha: cheurón 28">
            <a:extLst>
              <a:ext uri="{FF2B5EF4-FFF2-40B4-BE49-F238E27FC236}">
                <a16:creationId xmlns:a16="http://schemas.microsoft.com/office/drawing/2014/main" id="{D12F2599-6151-4ED9-B865-DBF9FAD4A1B1}"/>
              </a:ext>
            </a:extLst>
          </p:cNvPr>
          <p:cNvSpPr/>
          <p:nvPr/>
        </p:nvSpPr>
        <p:spPr>
          <a:xfrm>
            <a:off x="1480967" y="3183155"/>
            <a:ext cx="368299" cy="902370"/>
          </a:xfrm>
          <a:prstGeom prst="chevron">
            <a:avLst>
              <a:gd name="adj" fmla="val 76923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0" name="Flecha: cheurón 29">
            <a:extLst>
              <a:ext uri="{FF2B5EF4-FFF2-40B4-BE49-F238E27FC236}">
                <a16:creationId xmlns:a16="http://schemas.microsoft.com/office/drawing/2014/main" id="{113FC560-4C7C-40C8-B39D-ABB70CD48EED}"/>
              </a:ext>
            </a:extLst>
          </p:cNvPr>
          <p:cNvSpPr/>
          <p:nvPr/>
        </p:nvSpPr>
        <p:spPr>
          <a:xfrm>
            <a:off x="1869532" y="3279457"/>
            <a:ext cx="368299" cy="709766"/>
          </a:xfrm>
          <a:prstGeom prst="chevron">
            <a:avLst>
              <a:gd name="adj" fmla="val 76923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1" name="CuadroTexto 15">
            <a:extLst>
              <a:ext uri="{FF2B5EF4-FFF2-40B4-BE49-F238E27FC236}">
                <a16:creationId xmlns:a16="http://schemas.microsoft.com/office/drawing/2014/main" id="{73026050-BC0F-4CE4-9A05-9F2DEF54611E}"/>
              </a:ext>
            </a:extLst>
          </p:cNvPr>
          <p:cNvSpPr txBox="1"/>
          <p:nvPr/>
        </p:nvSpPr>
        <p:spPr>
          <a:xfrm>
            <a:off x="5772728" y="-40214"/>
            <a:ext cx="64192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2800" b="1" dirty="0">
                <a:solidFill>
                  <a:srgbClr val="002060"/>
                </a:solidFill>
                <a:effectLst/>
                <a:latin typeface="Pluto Bold" panose="020B0803020203060204" pitchFamily="34" charset="0"/>
                <a:ea typeface="Pluto" charset="0"/>
                <a:cs typeface="Pluto" charset="0"/>
              </a:rPr>
              <a:t>Mapa de procesos</a:t>
            </a:r>
            <a:endParaRPr lang="es-CO" sz="2800" dirty="0">
              <a:solidFill>
                <a:srgbClr val="002060"/>
              </a:solidFill>
              <a:latin typeface="Pluto Bold" panose="020B0803020203060204" pitchFamily="34" charset="0"/>
              <a:ea typeface="Pluto" charset="0"/>
              <a:cs typeface="Pluto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CFCD926-E284-4743-B3DF-83A79C9D21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724" y="377446"/>
            <a:ext cx="7698206" cy="648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19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Pluto Bold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AVENDAÑO</dc:creator>
  <cp:lastModifiedBy>JAIME AVENDAÑO</cp:lastModifiedBy>
  <cp:revision>4</cp:revision>
  <dcterms:created xsi:type="dcterms:W3CDTF">2020-12-30T16:09:22Z</dcterms:created>
  <dcterms:modified xsi:type="dcterms:W3CDTF">2021-01-04T16:46:12Z</dcterms:modified>
</cp:coreProperties>
</file>